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7" r:id="rId5"/>
    <p:sldId id="268" r:id="rId6"/>
    <p:sldId id="269" r:id="rId7"/>
    <p:sldId id="264" r:id="rId8"/>
    <p:sldId id="262" r:id="rId9"/>
    <p:sldId id="259" r:id="rId10"/>
    <p:sldId id="270" r:id="rId11"/>
    <p:sldId id="266" r:id="rId12"/>
    <p:sldId id="273" r:id="rId13"/>
    <p:sldId id="274" r:id="rId14"/>
    <p:sldId id="271" r:id="rId15"/>
    <p:sldId id="26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3256BA-B08D-4775-8F18-0541DCF4EC6C}" v="329" dt="2019-10-30T14:01:45.3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3F3256BA-B08D-4775-8F18-0541DCF4EC6C}"/>
    <pc:docChg chg="modSld">
      <pc:chgData name="" userId="" providerId="" clId="Web-{3F3256BA-B08D-4775-8F18-0541DCF4EC6C}" dt="2019-10-30T14:01:45.356" v="316" actId="1076"/>
      <pc:docMkLst>
        <pc:docMk/>
      </pc:docMkLst>
      <pc:sldChg chg="modSp">
        <pc:chgData name="" userId="" providerId="" clId="Web-{3F3256BA-B08D-4775-8F18-0541DCF4EC6C}" dt="2019-10-30T13:35:16.122" v="193" actId="14100"/>
        <pc:sldMkLst>
          <pc:docMk/>
          <pc:sldMk cId="3396575830" sldId="256"/>
        </pc:sldMkLst>
        <pc:picChg chg="mod">
          <ac:chgData name="" userId="" providerId="" clId="Web-{3F3256BA-B08D-4775-8F18-0541DCF4EC6C}" dt="2019-10-30T13:35:16.122" v="193" actId="14100"/>
          <ac:picMkLst>
            <pc:docMk/>
            <pc:sldMk cId="3396575830" sldId="256"/>
            <ac:picMk id="11" creationId="{00000000-0000-0000-0000-000000000000}"/>
          </ac:picMkLst>
        </pc:picChg>
      </pc:sldChg>
      <pc:sldChg chg="modSp">
        <pc:chgData name="" userId="" providerId="" clId="Web-{3F3256BA-B08D-4775-8F18-0541DCF4EC6C}" dt="2019-10-30T13:51:21.323" v="280" actId="1076"/>
        <pc:sldMkLst>
          <pc:docMk/>
          <pc:sldMk cId="2291267494" sldId="259"/>
        </pc:sldMkLst>
        <pc:picChg chg="mod">
          <ac:chgData name="" userId="" providerId="" clId="Web-{3F3256BA-B08D-4775-8F18-0541DCF4EC6C}" dt="2019-10-30T13:51:12.197" v="277" actId="1076"/>
          <ac:picMkLst>
            <pc:docMk/>
            <pc:sldMk cId="2291267494" sldId="259"/>
            <ac:picMk id="4" creationId="{00000000-0000-0000-0000-000000000000}"/>
          </ac:picMkLst>
        </pc:picChg>
        <pc:picChg chg="mod">
          <ac:chgData name="" userId="" providerId="" clId="Web-{3F3256BA-B08D-4775-8F18-0541DCF4EC6C}" dt="2019-10-30T13:51:21.323" v="280" actId="1076"/>
          <ac:picMkLst>
            <pc:docMk/>
            <pc:sldMk cId="2291267494" sldId="259"/>
            <ac:picMk id="5" creationId="{00000000-0000-0000-0000-000000000000}"/>
          </ac:picMkLst>
        </pc:picChg>
        <pc:picChg chg="mod">
          <ac:chgData name="" userId="" providerId="" clId="Web-{3F3256BA-B08D-4775-8F18-0541DCF4EC6C}" dt="2019-10-30T13:51:02.009" v="275" actId="1076"/>
          <ac:picMkLst>
            <pc:docMk/>
            <pc:sldMk cId="2291267494" sldId="259"/>
            <ac:picMk id="13" creationId="{00000000-0000-0000-0000-000000000000}"/>
          </ac:picMkLst>
        </pc:picChg>
      </pc:sldChg>
      <pc:sldChg chg="modSp">
        <pc:chgData name="" userId="" providerId="" clId="Web-{3F3256BA-B08D-4775-8F18-0541DCF4EC6C}" dt="2019-10-30T13:36:17.405" v="198" actId="1076"/>
        <pc:sldMkLst>
          <pc:docMk/>
          <pc:sldMk cId="2900537836" sldId="260"/>
        </pc:sldMkLst>
        <pc:spChg chg="mod">
          <ac:chgData name="" userId="" providerId="" clId="Web-{3F3256BA-B08D-4775-8F18-0541DCF4EC6C}" dt="2019-10-30T13:36:17.405" v="198" actId="1076"/>
          <ac:spMkLst>
            <pc:docMk/>
            <pc:sldMk cId="2900537836" sldId="260"/>
            <ac:spMk id="6" creationId="{00000000-0000-0000-0000-000000000000}"/>
          </ac:spMkLst>
        </pc:spChg>
      </pc:sldChg>
      <pc:sldChg chg="modSp">
        <pc:chgData name="" userId="" providerId="" clId="Web-{3F3256BA-B08D-4775-8F18-0541DCF4EC6C}" dt="2019-10-30T13:56:45.723" v="303" actId="14100"/>
        <pc:sldMkLst>
          <pc:docMk/>
          <pc:sldMk cId="2750724704" sldId="261"/>
        </pc:sldMkLst>
        <pc:picChg chg="mod">
          <ac:chgData name="" userId="" providerId="" clId="Web-{3F3256BA-B08D-4775-8F18-0541DCF4EC6C}" dt="2019-10-30T13:56:45.723" v="303" actId="14100"/>
          <ac:picMkLst>
            <pc:docMk/>
            <pc:sldMk cId="2750724704" sldId="261"/>
            <ac:picMk id="6" creationId="{00000000-0000-0000-0000-000000000000}"/>
          </ac:picMkLst>
        </pc:picChg>
      </pc:sldChg>
      <pc:sldChg chg="addSp delSp modSp">
        <pc:chgData name="" userId="" providerId="" clId="Web-{3F3256BA-B08D-4775-8F18-0541DCF4EC6C}" dt="2019-10-30T13:49:33.132" v="263" actId="14100"/>
        <pc:sldMkLst>
          <pc:docMk/>
          <pc:sldMk cId="4229786707" sldId="262"/>
        </pc:sldMkLst>
        <pc:spChg chg="add mod">
          <ac:chgData name="" userId="" providerId="" clId="Web-{3F3256BA-B08D-4775-8F18-0541DCF4EC6C}" dt="2019-10-30T13:48:04.707" v="257" actId="1076"/>
          <ac:spMkLst>
            <pc:docMk/>
            <pc:sldMk cId="4229786707" sldId="262"/>
            <ac:spMk id="7" creationId="{6CE831A8-0E76-4023-80EA-5D8EB4C96377}"/>
          </ac:spMkLst>
        </pc:spChg>
        <pc:picChg chg="del mod">
          <ac:chgData name="" userId="" providerId="" clId="Web-{3F3256BA-B08D-4775-8F18-0541DCF4EC6C}" dt="2019-10-30T13:48:27.130" v="260"/>
          <ac:picMkLst>
            <pc:docMk/>
            <pc:sldMk cId="4229786707" sldId="262"/>
            <ac:picMk id="4" creationId="{00000000-0000-0000-0000-000000000000}"/>
          </ac:picMkLst>
        </pc:picChg>
        <pc:picChg chg="add mod">
          <ac:chgData name="" userId="" providerId="" clId="Web-{3F3256BA-B08D-4775-8F18-0541DCF4EC6C}" dt="2019-10-30T13:48:15.192" v="259" actId="14100"/>
          <ac:picMkLst>
            <pc:docMk/>
            <pc:sldMk cId="4229786707" sldId="262"/>
            <ac:picMk id="5" creationId="{58C497EF-BDAB-4150-AC7A-3024E2ED0359}"/>
          </ac:picMkLst>
        </pc:picChg>
        <pc:picChg chg="add mod">
          <ac:chgData name="" userId="" providerId="" clId="Web-{3F3256BA-B08D-4775-8F18-0541DCF4EC6C}" dt="2019-10-30T13:49:33.132" v="263" actId="14100"/>
          <ac:picMkLst>
            <pc:docMk/>
            <pc:sldMk cId="4229786707" sldId="262"/>
            <ac:picMk id="8" creationId="{215C7BCC-824F-4D25-9510-0A397D43D374}"/>
          </ac:picMkLst>
        </pc:picChg>
      </pc:sldChg>
      <pc:sldChg chg="modSp">
        <pc:chgData name="" userId="" providerId="" clId="Web-{3F3256BA-B08D-4775-8F18-0541DCF4EC6C}" dt="2019-10-30T13:35:46.483" v="197" actId="14100"/>
        <pc:sldMkLst>
          <pc:docMk/>
          <pc:sldMk cId="203380724" sldId="263"/>
        </pc:sldMkLst>
        <pc:picChg chg="mod">
          <ac:chgData name="" userId="" providerId="" clId="Web-{3F3256BA-B08D-4775-8F18-0541DCF4EC6C}" dt="2019-10-30T13:35:46.483" v="197" actId="14100"/>
          <ac:picMkLst>
            <pc:docMk/>
            <pc:sldMk cId="203380724" sldId="263"/>
            <ac:picMk id="7" creationId="{00000000-0000-0000-0000-000000000000}"/>
          </ac:picMkLst>
        </pc:picChg>
      </pc:sldChg>
      <pc:sldChg chg="modSp">
        <pc:chgData name="" userId="" providerId="" clId="Web-{3F3256BA-B08D-4775-8F18-0541DCF4EC6C}" dt="2019-10-30T13:38:27.409" v="213" actId="1076"/>
        <pc:sldMkLst>
          <pc:docMk/>
          <pc:sldMk cId="1600470040" sldId="264"/>
        </pc:sldMkLst>
        <pc:picChg chg="mod">
          <ac:chgData name="" userId="" providerId="" clId="Web-{3F3256BA-B08D-4775-8F18-0541DCF4EC6C}" dt="2019-10-30T13:38:03.815" v="211" actId="1076"/>
          <ac:picMkLst>
            <pc:docMk/>
            <pc:sldMk cId="1600470040" sldId="264"/>
            <ac:picMk id="7" creationId="{00000000-0000-0000-0000-000000000000}"/>
          </ac:picMkLst>
        </pc:picChg>
        <pc:picChg chg="mod">
          <ac:chgData name="" userId="" providerId="" clId="Web-{3F3256BA-B08D-4775-8F18-0541DCF4EC6C}" dt="2019-10-30T13:38:27.409" v="213" actId="1076"/>
          <ac:picMkLst>
            <pc:docMk/>
            <pc:sldMk cId="1600470040" sldId="264"/>
            <ac:picMk id="8" creationId="{00000000-0000-0000-0000-000000000000}"/>
          </ac:picMkLst>
        </pc:picChg>
        <pc:picChg chg="mod">
          <ac:chgData name="" userId="" providerId="" clId="Web-{3F3256BA-B08D-4775-8F18-0541DCF4EC6C}" dt="2019-10-30T13:37:47.486" v="205" actId="1076"/>
          <ac:picMkLst>
            <pc:docMk/>
            <pc:sldMk cId="1600470040" sldId="264"/>
            <ac:picMk id="10" creationId="{00000000-0000-0000-0000-000000000000}"/>
          </ac:picMkLst>
        </pc:picChg>
      </pc:sldChg>
      <pc:sldChg chg="modSp">
        <pc:chgData name="" userId="" providerId="" clId="Web-{3F3256BA-B08D-4775-8F18-0541DCF4EC6C}" dt="2019-10-30T13:42:30.104" v="242" actId="20577"/>
        <pc:sldMkLst>
          <pc:docMk/>
          <pc:sldMk cId="3138107046" sldId="265"/>
        </pc:sldMkLst>
        <pc:spChg chg="mod">
          <ac:chgData name="" userId="" providerId="" clId="Web-{3F3256BA-B08D-4775-8F18-0541DCF4EC6C}" dt="2019-10-30T13:42:30.104" v="242" actId="20577"/>
          <ac:spMkLst>
            <pc:docMk/>
            <pc:sldMk cId="3138107046" sldId="265"/>
            <ac:spMk id="4" creationId="{00000000-0000-0000-0000-000000000000}"/>
          </ac:spMkLst>
        </pc:spChg>
        <pc:picChg chg="mod">
          <ac:chgData name="" userId="" providerId="" clId="Web-{3F3256BA-B08D-4775-8F18-0541DCF4EC6C}" dt="2019-10-30T13:42:05.009" v="239" actId="14100"/>
          <ac:picMkLst>
            <pc:docMk/>
            <pc:sldMk cId="3138107046" sldId="265"/>
            <ac:picMk id="2" creationId="{00000000-0000-0000-0000-000000000000}"/>
          </ac:picMkLst>
        </pc:picChg>
      </pc:sldChg>
      <pc:sldChg chg="modSp">
        <pc:chgData name="" userId="" providerId="" clId="Web-{3F3256BA-B08D-4775-8F18-0541DCF4EC6C}" dt="2019-10-30T13:37:14.704" v="201" actId="1076"/>
        <pc:sldMkLst>
          <pc:docMk/>
          <pc:sldMk cId="1910570760" sldId="269"/>
        </pc:sldMkLst>
        <pc:picChg chg="mod">
          <ac:chgData name="" userId="" providerId="" clId="Web-{3F3256BA-B08D-4775-8F18-0541DCF4EC6C}" dt="2019-10-30T13:37:05.751" v="199" actId="14100"/>
          <ac:picMkLst>
            <pc:docMk/>
            <pc:sldMk cId="1910570760" sldId="269"/>
            <ac:picMk id="8" creationId="{00000000-0000-0000-0000-000000000000}"/>
          </ac:picMkLst>
        </pc:picChg>
        <pc:picChg chg="mod">
          <ac:chgData name="" userId="" providerId="" clId="Web-{3F3256BA-B08D-4775-8F18-0541DCF4EC6C}" dt="2019-10-30T13:37:14.704" v="201" actId="1076"/>
          <ac:picMkLst>
            <pc:docMk/>
            <pc:sldMk cId="1910570760" sldId="269"/>
            <ac:picMk id="13" creationId="{00000000-0000-0000-0000-000000000000}"/>
          </ac:picMkLst>
        </pc:picChg>
      </pc:sldChg>
      <pc:sldChg chg="addSp modSp">
        <pc:chgData name="" userId="" providerId="" clId="Web-{3F3256BA-B08D-4775-8F18-0541DCF4EC6C}" dt="2019-10-30T13:56:23.691" v="302" actId="1076"/>
        <pc:sldMkLst>
          <pc:docMk/>
          <pc:sldMk cId="3928730673" sldId="271"/>
        </pc:sldMkLst>
        <pc:picChg chg="mod">
          <ac:chgData name="" userId="" providerId="" clId="Web-{3F3256BA-B08D-4775-8F18-0541DCF4EC6C}" dt="2019-10-30T13:53:48.280" v="287" actId="1076"/>
          <ac:picMkLst>
            <pc:docMk/>
            <pc:sldMk cId="3928730673" sldId="271"/>
            <ac:picMk id="3" creationId="{00000000-0000-0000-0000-000000000000}"/>
          </ac:picMkLst>
        </pc:picChg>
        <pc:picChg chg="mod">
          <ac:chgData name="" userId="" providerId="" clId="Web-{3F3256BA-B08D-4775-8F18-0541DCF4EC6C}" dt="2019-10-30T13:56:23.691" v="302" actId="1076"/>
          <ac:picMkLst>
            <pc:docMk/>
            <pc:sldMk cId="3928730673" sldId="271"/>
            <ac:picMk id="4" creationId="{00000000-0000-0000-0000-000000000000}"/>
          </ac:picMkLst>
        </pc:picChg>
        <pc:picChg chg="mod">
          <ac:chgData name="" userId="" providerId="" clId="Web-{3F3256BA-B08D-4775-8F18-0541DCF4EC6C}" dt="2019-10-30T13:54:26.812" v="297" actId="14100"/>
          <ac:picMkLst>
            <pc:docMk/>
            <pc:sldMk cId="3928730673" sldId="271"/>
            <ac:picMk id="5" creationId="{00000000-0000-0000-0000-000000000000}"/>
          </ac:picMkLst>
        </pc:picChg>
        <pc:picChg chg="add mod">
          <ac:chgData name="" userId="" providerId="" clId="Web-{3F3256BA-B08D-4775-8F18-0541DCF4EC6C}" dt="2019-10-30T13:56:10.409" v="301" actId="688"/>
          <ac:picMkLst>
            <pc:docMk/>
            <pc:sldMk cId="3928730673" sldId="271"/>
            <ac:picMk id="6" creationId="{A81FBB1D-0505-4E40-A5BF-61FDC745AFBD}"/>
          </ac:picMkLst>
        </pc:picChg>
      </pc:sldChg>
      <pc:sldChg chg="addSp delSp modSp">
        <pc:chgData name="" userId="" providerId="" clId="Web-{3F3256BA-B08D-4775-8F18-0541DCF4EC6C}" dt="2019-10-30T14:01:45.356" v="316" actId="1076"/>
        <pc:sldMkLst>
          <pc:docMk/>
          <pc:sldMk cId="4285886030" sldId="272"/>
        </pc:sldMkLst>
        <pc:picChg chg="add del mod">
          <ac:chgData name="" userId="" providerId="" clId="Web-{3F3256BA-B08D-4775-8F18-0541DCF4EC6C}" dt="2019-10-30T14:01:23.481" v="310"/>
          <ac:picMkLst>
            <pc:docMk/>
            <pc:sldMk cId="4285886030" sldId="272"/>
            <ac:picMk id="2" creationId="{5B72E3B2-C757-4F1E-B6EA-E540570AA9E0}"/>
          </ac:picMkLst>
        </pc:picChg>
        <pc:picChg chg="add mod">
          <ac:chgData name="" userId="" providerId="" clId="Web-{3F3256BA-B08D-4775-8F18-0541DCF4EC6C}" dt="2019-10-30T14:01:45.356" v="316" actId="1076"/>
          <ac:picMkLst>
            <pc:docMk/>
            <pc:sldMk cId="4285886030" sldId="272"/>
            <ac:picMk id="5" creationId="{D87FFD13-D51A-4D9D-8D76-276C65285045}"/>
          </ac:picMkLst>
        </pc:picChg>
        <pc:picChg chg="del mod">
          <ac:chgData name="" userId="" providerId="" clId="Web-{3F3256BA-B08D-4775-8F18-0541DCF4EC6C}" dt="2019-10-30T14:01:24.653" v="311"/>
          <ac:picMkLst>
            <pc:docMk/>
            <pc:sldMk cId="4285886030" sldId="272"/>
            <ac:picMk id="12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520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6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5405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34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4434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400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01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067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96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40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448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08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339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82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018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863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B10F3-82AB-456F-A7C7-5A10849B0847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4011B9A-9886-4445-92D1-0E60E6A5B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390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518160"/>
            <a:ext cx="8915399" cy="210312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Сюжетно-ролевая игра 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«Пресс-конференция»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 как средство развития диалогической речи у старших дошкольников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68184" y="4114801"/>
            <a:ext cx="8915399" cy="2275114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200" b="1" dirty="0">
                <a:solidFill>
                  <a:srgbClr val="7030A0"/>
                </a:solidFill>
              </a:rPr>
              <a:t>Подготовили: </a:t>
            </a:r>
            <a:endParaRPr lang="ru-RU" sz="2200" b="1" dirty="0" smtClean="0">
              <a:solidFill>
                <a:srgbClr val="7030A0"/>
              </a:solidFill>
            </a:endParaRPr>
          </a:p>
          <a:p>
            <a:pPr algn="r"/>
            <a:r>
              <a:rPr lang="ru-RU" sz="2200" b="1" dirty="0" smtClean="0">
                <a:solidFill>
                  <a:srgbClr val="7030A0"/>
                </a:solidFill>
              </a:rPr>
              <a:t>Воробьева </a:t>
            </a:r>
            <a:r>
              <a:rPr lang="ru-RU" sz="2200" b="1" dirty="0">
                <a:solidFill>
                  <a:srgbClr val="7030A0"/>
                </a:solidFill>
              </a:rPr>
              <a:t>М.Н., </a:t>
            </a:r>
            <a:r>
              <a:rPr lang="ru-RU" sz="2200" b="1" dirty="0" smtClean="0">
                <a:solidFill>
                  <a:srgbClr val="7030A0"/>
                </a:solidFill>
              </a:rPr>
              <a:t>воспитатель;</a:t>
            </a:r>
            <a:endParaRPr lang="ru-RU" sz="2200" b="1" dirty="0">
              <a:solidFill>
                <a:srgbClr val="7030A0"/>
              </a:solidFill>
            </a:endParaRPr>
          </a:p>
          <a:p>
            <a:pPr algn="r"/>
            <a:r>
              <a:rPr lang="ru-RU" sz="2200" b="1" dirty="0" smtClean="0">
                <a:solidFill>
                  <a:srgbClr val="7030A0"/>
                </a:solidFill>
              </a:rPr>
              <a:t>Лопатина </a:t>
            </a:r>
            <a:r>
              <a:rPr lang="ru-RU" sz="2200" b="1" dirty="0">
                <a:solidFill>
                  <a:srgbClr val="7030A0"/>
                </a:solidFill>
              </a:rPr>
              <a:t>Н.В. в</a:t>
            </a:r>
            <a:r>
              <a:rPr lang="ru-RU" sz="2200" b="1" dirty="0" smtClean="0">
                <a:solidFill>
                  <a:srgbClr val="7030A0"/>
                </a:solidFill>
              </a:rPr>
              <a:t>оспитатель;</a:t>
            </a:r>
          </a:p>
          <a:p>
            <a:pPr algn="r"/>
            <a:r>
              <a:rPr lang="ru-RU" sz="2200" b="1" dirty="0">
                <a:solidFill>
                  <a:srgbClr val="7030A0"/>
                </a:solidFill>
              </a:rPr>
              <a:t>МАОУ «Центр образования №32»</a:t>
            </a:r>
          </a:p>
          <a:p>
            <a:pPr algn="r"/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703" y="2879876"/>
            <a:ext cx="5320212" cy="351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75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92924" y="5238206"/>
            <a:ext cx="8911687" cy="86214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Оборудование для игры «Пресс-конференция»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950" y="274318"/>
            <a:ext cx="8334102" cy="484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97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4695" y="3455128"/>
            <a:ext cx="8911687" cy="365760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               Пресс-конференция «Пекарь -  вкусная профессия»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648" y="403328"/>
            <a:ext cx="4330838" cy="3051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715" y="403328"/>
            <a:ext cx="4859383" cy="30517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304" y="3971109"/>
            <a:ext cx="5381896" cy="261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01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1867" y="545087"/>
            <a:ext cx="7360355" cy="12808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Пресс-конференция 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« В стране железнодорожных профессий»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82087" y="2762953"/>
            <a:ext cx="4526846" cy="28899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5643" y="2749655"/>
            <a:ext cx="4498624" cy="29447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19624" y="2764975"/>
            <a:ext cx="4498626" cy="291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022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Пресс-конференция «Я б в строители пошел…»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4" y="1625600"/>
            <a:ext cx="7668676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88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0999" y="611777"/>
            <a:ext cx="3513909" cy="175042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Пресс-конференция </a:t>
            </a:r>
            <a:br>
              <a:rPr lang="ru-RU" sz="2400" b="1" dirty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rgbClr val="7030A0"/>
                </a:solidFill>
              </a:rPr>
              <a:t>«Пожарные -   люди героической профессии»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728" y="534125"/>
            <a:ext cx="4733108" cy="33049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619" y="3051147"/>
            <a:ext cx="4939212" cy="34742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216" y="5193957"/>
            <a:ext cx="1776066" cy="1133081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A81FBB1D-0505-4E40-A5BF-61FDC745AF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60000">
            <a:off x="8682562" y="6089308"/>
            <a:ext cx="144780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30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Значение сюжетно-ролевой игры «</a:t>
            </a:r>
            <a:r>
              <a:rPr lang="ru-RU" sz="2800" b="1" dirty="0" smtClean="0">
                <a:solidFill>
                  <a:srgbClr val="C00000"/>
                </a:solidFill>
              </a:rPr>
              <a:t>Пресс-конференция »: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698171"/>
            <a:ext cx="8915400" cy="286947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Спонтанное моделирование жизненных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</a:rPr>
              <a:t>    ситуаций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Освоение диалогической речи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Усвоение в игре речевых формул, необходимых для общения</a:t>
            </a:r>
          </a:p>
          <a:p>
            <a:pPr marL="0" indent="0">
              <a:buNone/>
            </a:pP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361" y="4149634"/>
            <a:ext cx="3880153" cy="229906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863" y="4171406"/>
            <a:ext cx="3915092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724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Цель игры: </a:t>
            </a:r>
            <a:r>
              <a:rPr lang="ru-RU" sz="2400" b="1" dirty="0">
                <a:solidFill>
                  <a:srgbClr val="7030A0"/>
                </a:solidFill>
              </a:rPr>
              <a:t>создание оптимальных условий для формирования у детей старшего дошкольного возраста </a:t>
            </a: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>
                <a:solidFill>
                  <a:srgbClr val="7030A0"/>
                </a:solidFill>
              </a:rPr>
              <a:t>диалогической речи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40062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C00000"/>
                </a:solidFill>
              </a:rPr>
              <a:t>Задачи: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Содействовать формированию  умений понимать разнообразные инициативные обращения, вопросы, побуждения и реагировать на них в соответствии с функциональной задачей общения: выражать в социально принятых  формах отношение к полученной информации, отвечать на вопросы и реагировать на побуждения в соответствии с установленными правилами поведения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Развивать связную грамматически правильную диалогическую речь, речевое творчество, звуковую и интонационную культуру речи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Стимулировать творческую активность детей в игре, обучить новым игровым действиям в соответствии с замыслом</a:t>
            </a: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347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482595"/>
            <a:ext cx="8911687" cy="76055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Содержание игры: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275807"/>
            <a:ext cx="8915400" cy="2377439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Выполнение детьми правил, необходимых для исполнения взятой для себя роли журналистов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Контроль детьми, насколько их действия и действия партнеров соответствуют общепринятым  правилам диалога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53" y="3382795"/>
            <a:ext cx="5762172" cy="31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0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589" y="3069772"/>
            <a:ext cx="10985862" cy="389273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b="1" dirty="0">
                <a:solidFill>
                  <a:srgbClr val="7030A0"/>
                </a:solidFill>
              </a:rPr>
              <a:t>Ситуация общения «Моя любимая профессия»   </a:t>
            </a:r>
            <a:r>
              <a:rPr lang="ru-RU" sz="2000" b="1" dirty="0" smtClean="0">
                <a:solidFill>
                  <a:srgbClr val="7030A0"/>
                </a:solidFill>
              </a:rPr>
              <a:t>         Речевая </a:t>
            </a:r>
            <a:r>
              <a:rPr lang="ru-RU" sz="2000" b="1" dirty="0">
                <a:solidFill>
                  <a:srgbClr val="7030A0"/>
                </a:solidFill>
              </a:rPr>
              <a:t>игра «Дружеское интервью»</a:t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/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                         </a:t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                                </a:t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 Беседа «Знакомство с видами печатной продукции»</a:t>
            </a:r>
            <a:endParaRPr lang="ru-RU" dirty="0"/>
          </a:p>
        </p:txBody>
      </p:sp>
      <p:pic>
        <p:nvPicPr>
          <p:cNvPr id="18" name="Объект 1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205" y="878773"/>
            <a:ext cx="3816322" cy="2190999"/>
          </a:xfr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057" y="3474721"/>
            <a:ext cx="4833257" cy="262563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961" y="878773"/>
            <a:ext cx="3981594" cy="2190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62597" y="201880"/>
            <a:ext cx="6353299" cy="4987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Предварительная работа: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955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5359" y="3213464"/>
            <a:ext cx="8911687" cy="40494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Игровая ситуация «Мы - журналисты»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018" y="213358"/>
            <a:ext cx="4262965" cy="288253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310" y="213359"/>
            <a:ext cx="4480560" cy="28825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017" y="3777342"/>
            <a:ext cx="4262965" cy="26234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310" y="3777343"/>
            <a:ext cx="4480560" cy="262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385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1931" y="274322"/>
            <a:ext cx="8911687" cy="457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Игровая ситуация «Внимание, прямой эфир!»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427" y="3001312"/>
            <a:ext cx="5283977" cy="3240556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918" y="1154580"/>
            <a:ext cx="4885509" cy="305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570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Текст 25"/>
          <p:cNvSpPr>
            <a:spLocks noGrp="1"/>
          </p:cNvSpPr>
          <p:nvPr>
            <p:ph type="body" idx="1"/>
          </p:nvPr>
        </p:nvSpPr>
        <p:spPr>
          <a:xfrm>
            <a:off x="1567544" y="3291840"/>
            <a:ext cx="2390502" cy="1998620"/>
          </a:xfrm>
        </p:spPr>
        <p:txBody>
          <a:bodyPr>
            <a:normAutofit fontScale="25000" lnSpcReduction="20000"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                                              </a:t>
            </a: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pPr algn="ctr"/>
            <a:r>
              <a:rPr lang="ru-RU" sz="4500" b="1" dirty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2000" b="1" dirty="0">
                <a:solidFill>
                  <a:srgbClr val="7030A0"/>
                </a:solidFill>
              </a:rPr>
              <a:t>                                                                                                                   </a:t>
            </a:r>
            <a:endParaRPr lang="ru-RU" sz="5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  <a:p>
            <a:r>
              <a:rPr lang="ru-RU" sz="2000" b="1" dirty="0">
                <a:solidFill>
                  <a:srgbClr val="7030A0"/>
                </a:solidFill>
              </a:rPr>
              <a:t>                                    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63040" y="4950822"/>
            <a:ext cx="9666514" cy="172429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Речевые ситуации «Если я не прав -   возрази мне»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158" y="181912"/>
            <a:ext cx="2755296" cy="52328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512" y="169816"/>
            <a:ext cx="2706915" cy="47810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510" y="181912"/>
            <a:ext cx="2731106" cy="5099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70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363" y="460825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Роль воспитателя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363" y="1143001"/>
            <a:ext cx="8915400" cy="2168434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Направление и корректировка речевого общения детей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Помощь в подборе нужных оборотов для диалога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Создание благоприятного эмоционального  фона игры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58C497EF-BDAB-4150-AC7A-3024E2ED0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363" y="3430663"/>
            <a:ext cx="3336320" cy="30446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E831A8-0E76-4023-80EA-5D8EB4C96377}"/>
              </a:ext>
            </a:extLst>
          </p:cNvPr>
          <p:cNvSpPr txBox="1"/>
          <p:nvPr/>
        </p:nvSpPr>
        <p:spPr>
          <a:xfrm>
            <a:off x="1845734" y="620001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215C7BCC-824F-4D25-9510-0A397D43D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781" y="3431296"/>
            <a:ext cx="4593771" cy="304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786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61257"/>
            <a:ext cx="8911687" cy="94052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Помощь </a:t>
            </a:r>
            <a:r>
              <a:rPr lang="ru-RU" sz="3200" b="1" dirty="0" smtClean="0">
                <a:solidFill>
                  <a:srgbClr val="C00000"/>
                </a:solidFill>
              </a:rPr>
              <a:t>взрослых </a:t>
            </a:r>
            <a:r>
              <a:rPr lang="ru-RU" sz="3200" b="1" dirty="0">
                <a:solidFill>
                  <a:srgbClr val="C00000"/>
                </a:solidFill>
              </a:rPr>
              <a:t>при подготовке к игре: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822960"/>
            <a:ext cx="8915400" cy="2795451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Изготовление атрибутов (микрофоны, видеокамеры, диктофоны, </a:t>
            </a:r>
            <a:r>
              <a:rPr lang="ru-RU" sz="2000" b="1" dirty="0" err="1">
                <a:solidFill>
                  <a:srgbClr val="7030A0"/>
                </a:solidFill>
              </a:rPr>
              <a:t>бейджики</a:t>
            </a:r>
            <a:r>
              <a:rPr lang="ru-RU" sz="2000" b="1" dirty="0">
                <a:solidFill>
                  <a:srgbClr val="7030A0"/>
                </a:solidFill>
              </a:rPr>
              <a:t>, галстуки и бейсболки с логотипами теле- и радиоканалов)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Предоставление сюжетов для игры (на основе своей профессиональной деятельности)</a:t>
            </a:r>
          </a:p>
          <a:p>
            <a:r>
              <a:rPr lang="ru-RU" sz="2000" b="1" dirty="0">
                <a:solidFill>
                  <a:srgbClr val="7030A0"/>
                </a:solidFill>
              </a:rPr>
              <a:t>Участие в играх детей ( распределение и исполнение ролей)</a:t>
            </a:r>
          </a:p>
          <a:p>
            <a:endParaRPr lang="ru-RU" sz="2000" b="1" dirty="0">
              <a:solidFill>
                <a:srgbClr val="7030A0"/>
              </a:solidFill>
            </a:endParaRPr>
          </a:p>
          <a:p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418" y="4546358"/>
            <a:ext cx="3059614" cy="20223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256" y="4413309"/>
            <a:ext cx="3373604" cy="21553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288" y="3078964"/>
            <a:ext cx="4539103" cy="295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26749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230</TotalTime>
  <Words>304</Words>
  <Application>Microsoft Office PowerPoint</Application>
  <PresentationFormat>Широкоэкранный</PresentationFormat>
  <Paragraphs>61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Легкий дым</vt:lpstr>
      <vt:lpstr>Сюжетно-ролевая игра  «Пресс-конференция»  как средство развития диалогической речи у старших дошкольников </vt:lpstr>
      <vt:lpstr>Цель игры: создание оптимальных условий для формирования у детей старшего дошкольного возраста  диалогической речи</vt:lpstr>
      <vt:lpstr>Содержание игры:</vt:lpstr>
      <vt:lpstr> Ситуация общения «Моя любимая профессия»            Речевая игра «Дружеское интервью»                                                                     Беседа «Знакомство с видами печатной продукции»</vt:lpstr>
      <vt:lpstr>Игровая ситуация «Мы - журналисты»</vt:lpstr>
      <vt:lpstr>Игровая ситуация «Внимание, прямой эфир!»</vt:lpstr>
      <vt:lpstr>Речевые ситуации «Если я не прав -   возрази мне»</vt:lpstr>
      <vt:lpstr>Роль воспитателя :</vt:lpstr>
      <vt:lpstr>Помощь взрослых при подготовке к игре:</vt:lpstr>
      <vt:lpstr>Оборудование для игры «Пресс-конференция»</vt:lpstr>
      <vt:lpstr>               Пресс-конференция «Пекарь -  вкусная профессия»</vt:lpstr>
      <vt:lpstr>Пресс-конференция  « В стране железнодорожных профессий»</vt:lpstr>
      <vt:lpstr>Пресс-конференция «Я б в строители пошел…»</vt:lpstr>
      <vt:lpstr>Пресс-конференция  «Пожарные -   люди героической профессии»</vt:lpstr>
      <vt:lpstr>Значение сюжетно-ролевой игры «Пресс-конференция »: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Сюжетно-ролевая игра  «Пресс-конференция»  как средство развития диалогической речи дошкольников</dc:title>
  <dc:creator>Пользователь</dc:creator>
  <cp:lastModifiedBy>1111</cp:lastModifiedBy>
  <cp:revision>141</cp:revision>
  <dcterms:created xsi:type="dcterms:W3CDTF">2019-10-24T16:52:36Z</dcterms:created>
  <dcterms:modified xsi:type="dcterms:W3CDTF">2023-10-01T09:44:12Z</dcterms:modified>
</cp:coreProperties>
</file>