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63" r:id="rId5"/>
    <p:sldId id="261" r:id="rId6"/>
    <p:sldId id="262" r:id="rId7"/>
    <p:sldId id="264" r:id="rId8"/>
    <p:sldId id="265" r:id="rId9"/>
    <p:sldId id="266" r:id="rId10"/>
    <p:sldId id="268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0" d="100"/>
          <a:sy n="60" d="100"/>
        </p:scale>
        <p:origin x="71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122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48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4225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057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0544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835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651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427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598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588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390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1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88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849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97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698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65781-2C1C-4E58-91AD-CF5DFFC80906}" type="datetimeFigureOut">
              <a:rPr lang="ru-RU" smtClean="0"/>
              <a:t>06.10.2023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1E61328-8F2B-4412-B3A9-620050C8F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52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512" y="2919035"/>
            <a:ext cx="9386069" cy="1797627"/>
          </a:xfrm>
        </p:spPr>
        <p:txBody>
          <a:bodyPr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Методическая разработка</a:t>
            </a:r>
            <a:br>
              <a:rPr lang="ru-RU" sz="44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n w="1905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«Сказка – ложь, да в ней – намек …»</a:t>
            </a:r>
            <a:br>
              <a:rPr lang="ru-RU" sz="4000" b="1" dirty="0" smtClean="0">
                <a:ln w="1905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4000" b="1" dirty="0">
              <a:ln w="1905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61776" y="5619862"/>
            <a:ext cx="3714867" cy="109689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</a:p>
          <a:p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Стрекозова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рина Николаевна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-174604" y="147797"/>
            <a:ext cx="10272760" cy="4661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n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«Шекснинская школа-интернат для обучающихся с ограниченными возможностями здоровья»</a:t>
            </a:r>
          </a:p>
        </p:txBody>
      </p:sp>
    </p:spTree>
    <p:extLst>
      <p:ext uri="{BB962C8B-B14F-4D97-AF65-F5344CB8AC3E}">
        <p14:creationId xmlns:p14="http://schemas.microsoft.com/office/powerpoint/2010/main" val="606483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2564" y="2655884"/>
            <a:ext cx="9258300" cy="7308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</a:t>
            </a:r>
            <a:br>
              <a:rPr lang="ru-RU" sz="54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32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1895" y="151810"/>
            <a:ext cx="8566484" cy="6711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коррекция письма у детей младшего школьного возраста с умственной отсталостью (интеллектуальными нарушениями). 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усвоению орфографических правил;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орфографическую зоркость;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четкому усвоению звукового образа печатных и письменных букв;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и закреплять графический образ печатных и письменных букв;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учить самостоятельно контролировать написание букв, схожих по оптическому и кинетическому принципу;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слухоречевую дифференцировку парных согласных звуков;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"/>
            </a:pPr>
            <a:r>
              <a:rPr lang="ru-RU" sz="2000" dirty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учить самостоятельно контролировать написание букв, схожих по фонетическому и фонематическому признаку.</a:t>
            </a:r>
            <a:endParaRPr lang="ru-RU" sz="2000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437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15639" y="114299"/>
            <a:ext cx="9258300" cy="73082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Виды сказок на занятиях учителя-логопеда:</a:t>
            </a:r>
            <a:b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0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9260" y="2535382"/>
            <a:ext cx="2628900" cy="1091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«оптические»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94371" y="2535382"/>
            <a:ext cx="2628900" cy="1091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«фонетические»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30339" y="5185064"/>
            <a:ext cx="2628900" cy="1091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«орфографические»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537855" y="665018"/>
            <a:ext cx="1787237" cy="18184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4" idx="0"/>
          </p:cNvCxnSpPr>
          <p:nvPr/>
        </p:nvCxnSpPr>
        <p:spPr>
          <a:xfrm>
            <a:off x="6286502" y="665018"/>
            <a:ext cx="1922319" cy="18703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934417" y="665018"/>
            <a:ext cx="96123" cy="452004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72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14299" y="142009"/>
            <a:ext cx="9258300" cy="73082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Структура коррекционно-развивающего занятия с элементами </a:t>
            </a:r>
            <a:r>
              <a:rPr lang="ru-RU" sz="2000" b="1" u="sng" dirty="0" err="1" smtClean="0">
                <a:solidFill>
                  <a:schemeClr val="tx2">
                    <a:lumMod val="75000"/>
                  </a:schemeClr>
                </a:solidFill>
              </a:rPr>
              <a:t>сказкотерапии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b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0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9259" y="976746"/>
            <a:ext cx="2940810" cy="819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Ритуал «входа»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6671" y="1796076"/>
            <a:ext cx="2940810" cy="807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Повторение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9064" y="2603356"/>
            <a:ext cx="2940810" cy="7711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Расширение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5244" y="3410604"/>
            <a:ext cx="2940810" cy="7711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Закрепление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76644" y="4181739"/>
            <a:ext cx="2940810" cy="7711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Интеграция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68206" y="4953885"/>
            <a:ext cx="2940810" cy="7711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Резюмирование</a:t>
            </a:r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0389" y="5724009"/>
            <a:ext cx="2940810" cy="8072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Ритуал «выхода»</a:t>
            </a:r>
            <a:endParaRPr lang="ru-RU" dirty="0">
              <a:ln w="0">
                <a:solidFill>
                  <a:schemeClr val="accent1">
                    <a:lumMod val="50000"/>
                  </a:schemeClr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228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221" y="142009"/>
            <a:ext cx="9258300" cy="730828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Персонажи:</a:t>
            </a:r>
            <a:endParaRPr lang="ru-RU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43" y="1082789"/>
            <a:ext cx="7982657" cy="5307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976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536" y="0"/>
            <a:ext cx="9258300" cy="730828"/>
          </a:xfrm>
        </p:spPr>
        <p:txBody>
          <a:bodyPr>
            <a:noAutofit/>
          </a:bodyPr>
          <a:lstStyle/>
          <a:p>
            <a:pPr algn="ctr"/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Персонажи: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17" y="935183"/>
            <a:ext cx="2640251" cy="31174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149" y="3543299"/>
            <a:ext cx="2745416" cy="3241673"/>
          </a:xfrm>
          <a:prstGeom prst="rect">
            <a:avLst/>
          </a:prstGeom>
        </p:spPr>
      </p:pic>
      <p:pic>
        <p:nvPicPr>
          <p:cNvPr id="11" name="Рисунок 10" descr="C:\Users\Ирина\Desktop\Сказка и письмо\DSC_0371.JPG"/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823" t="28915" r="20530" b="8929"/>
          <a:stretch/>
        </p:blipFill>
        <p:spPr bwMode="auto">
          <a:xfrm rot="16200000">
            <a:off x="6578808" y="1440163"/>
            <a:ext cx="3257208" cy="22472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81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07818" y="131616"/>
            <a:ext cx="9258300" cy="7308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«Сказка 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о том, как «Ы» поссорился с 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шипящими»</a:t>
            </a:r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51" t="21391" r="13847" b="5607"/>
          <a:stretch/>
        </p:blipFill>
        <p:spPr>
          <a:xfrm>
            <a:off x="810490" y="1036676"/>
            <a:ext cx="8481841" cy="5540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18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28660" y="0"/>
            <a:ext cx="9258300" cy="7308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Сказка «Забавные парочки» (пособие)</a:t>
            </a:r>
            <a:b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Рисунок 2" descr="C:\Users\школа\Desktop\DSC_057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" y="680661"/>
            <a:ext cx="3990109" cy="2595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Users\школа\Desktop\DSC_057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264" y="731389"/>
            <a:ext cx="3995303" cy="262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школа\Desktop\DSC_056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672" y="3480956"/>
            <a:ext cx="4890827" cy="3215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108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07818" y="110112"/>
            <a:ext cx="9258300" cy="7308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  <a:t>Сказка «Про бабушку и дедушку»</a:t>
            </a:r>
            <a:br>
              <a:rPr lang="ru-RU" sz="2800" b="1" u="sng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800" b="1" u="sng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6689" t="27244" r="21938" b="18710"/>
          <a:stretch/>
        </p:blipFill>
        <p:spPr>
          <a:xfrm>
            <a:off x="1452418" y="1103369"/>
            <a:ext cx="6736664" cy="44265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Ирина\Desktop\c0cc398e38794385fa4e48213b40a3f4.jpg"/>
          <p:cNvPicPr/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4"/>
          <a:stretch/>
        </p:blipFill>
        <p:spPr bwMode="auto">
          <a:xfrm flipH="1">
            <a:off x="748143" y="2878282"/>
            <a:ext cx="2379519" cy="32003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Ирина\Desktop\maxresdefault.jpg"/>
          <p:cNvPicPr/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6" r="33836"/>
          <a:stretch/>
        </p:blipFill>
        <p:spPr bwMode="auto">
          <a:xfrm>
            <a:off x="6468457" y="3169227"/>
            <a:ext cx="1915160" cy="33420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7203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320</TotalTime>
  <Words>169</Words>
  <Application>Microsoft Office PowerPoint</Application>
  <PresentationFormat>Широкоэкранный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Symbol</vt:lpstr>
      <vt:lpstr>Times New Roman</vt:lpstr>
      <vt:lpstr>Trebuchet MS</vt:lpstr>
      <vt:lpstr>Wingdings 3</vt:lpstr>
      <vt:lpstr>Грань</vt:lpstr>
      <vt:lpstr>Методическая разработка   «Сказка – ложь, да в ней – намек …» </vt:lpstr>
      <vt:lpstr>Презентация PowerPoint</vt:lpstr>
      <vt:lpstr>Презентация PowerPoint</vt:lpstr>
      <vt:lpstr>Презентация PowerPoint</vt:lpstr>
      <vt:lpstr>Персонажи:</vt:lpstr>
      <vt:lpstr>Персонажи: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элементов сказкотерапии в работе учителя-логопеда по коррекции письма у школьников с интеллектуальными нарушениями.</dc:title>
  <dc:creator>Ирина</dc:creator>
  <cp:lastModifiedBy>Ирина</cp:lastModifiedBy>
  <cp:revision>38</cp:revision>
  <dcterms:created xsi:type="dcterms:W3CDTF">2023-09-14T20:35:51Z</dcterms:created>
  <dcterms:modified xsi:type="dcterms:W3CDTF">2023-10-06T14:44:34Z</dcterms:modified>
</cp:coreProperties>
</file>