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6" r:id="rId2"/>
    <p:sldId id="387" r:id="rId3"/>
    <p:sldId id="372" r:id="rId4"/>
    <p:sldId id="352" r:id="rId5"/>
    <p:sldId id="395" r:id="rId6"/>
    <p:sldId id="408" r:id="rId7"/>
    <p:sldId id="357" r:id="rId8"/>
    <p:sldId id="393" r:id="rId9"/>
    <p:sldId id="398" r:id="rId10"/>
    <p:sldId id="403" r:id="rId11"/>
    <p:sldId id="373" r:id="rId12"/>
    <p:sldId id="360" r:id="rId13"/>
    <p:sldId id="389" r:id="rId14"/>
    <p:sldId id="367" r:id="rId15"/>
    <p:sldId id="3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teacher.school14\Desktop\&#1059;&#1084;&#1082;&#1072;\&#1042;&#1080;&#1076;&#1077;&#1086;,%20&#1082;&#1072;&#1088;&#1090;&#1080;&#1085;&#1082;&#1080;%20&#1082;%20&#1087;&#1088;&#1077;&#1079;&#1077;&#1085;&#1090;&#1072;&#1094;&#1080;&#1080;\&#1053;&#1077;&#1079;&#1085;&#1072;&#1081;&#1082;&#1072;.avi" TargetMode="External"/><Relationship Id="rId1" Type="http://schemas.microsoft.com/office/2007/relationships/media" Target="file:///C:\Users\teacher.school14\Desktop\&#1059;&#1084;&#1082;&#1072;\&#1042;&#1080;&#1076;&#1077;&#1086;,%20&#1082;&#1072;&#1088;&#1090;&#1080;&#1085;&#1082;&#1080;%20&#1082;%20&#1087;&#1088;&#1077;&#1079;&#1077;&#1085;&#1090;&#1072;&#1094;&#1080;&#1080;\&#1053;&#1077;&#1079;&#1085;&#1072;&#1081;&#1082;&#1072;.avi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teacher.school14\Desktop\&#1059;&#1084;&#1082;&#1072;\&#1042;&#1080;&#1076;&#1077;&#1086;,%20&#1082;&#1072;&#1088;&#1090;&#1080;&#1085;&#1082;&#1080;%20&#1082;%20&#1087;&#1088;&#1077;&#1079;&#1077;&#1085;&#1090;&#1072;&#1094;&#1080;&#1080;\&#1043;&#1048;&#1052;&#1053;&#1040;&#1057;&#1058;&#1048;&#1050;&#1040;%20&#1044;&#1051;&#1071;%20&#1043;&#1051;&#1040;&#1047;%201%20(1).avi" TargetMode="External"/><Relationship Id="rId1" Type="http://schemas.microsoft.com/office/2007/relationships/media" Target="file:///C:\Users\teacher.school14\Desktop\&#1059;&#1084;&#1082;&#1072;\&#1042;&#1080;&#1076;&#1077;&#1086;,%20&#1082;&#1072;&#1088;&#1090;&#1080;&#1085;&#1082;&#1080;%20&#1082;%20&#1087;&#1088;&#1077;&#1079;&#1077;&#1085;&#1090;&#1072;&#1094;&#1080;&#1080;\&#1043;&#1048;&#1052;&#1053;&#1040;&#1057;&#1058;&#1048;&#1050;&#1040;%20&#1044;&#1051;&#1071;%20&#1043;&#1051;&#1040;&#1047;%201%20(1).avi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teacher.school14\Desktop\&#1059;&#1084;&#1082;&#1072;\&#1042;&#1080;&#1076;&#1077;&#1086;,%20&#1082;&#1072;&#1088;&#1090;&#1080;&#1085;&#1082;&#1080;%20&#1082;%20&#1087;&#1088;&#1077;&#1079;&#1077;&#1085;&#1090;&#1072;&#1094;&#1080;&#1080;\&#1056;&#1072;&#1079;&#1084;&#1080;&#1085;&#1082;&#1072;%20&#1089;%20&#1084;&#1091;&#1079;&#1099;&#1082;&#1086;&#1081;%20&#1076;&#1083;&#1103;%20&#1076;&#1077;&#1090;&#1077;&#1081;%20&#1059;&#1083;&#1099;&#1073;&#1085;&#1080;&#1089;&#1100;%20&#1074;&#1084;&#1077;&#1089;&#1090;&#1077;%20&#1089;%20&#1085;&#1072;&#1084;&#1080;!.avi" TargetMode="External"/><Relationship Id="rId1" Type="http://schemas.microsoft.com/office/2007/relationships/media" Target="file:///C:\Users\teacher.school14\Desktop\&#1059;&#1084;&#1082;&#1072;\&#1042;&#1080;&#1076;&#1077;&#1086;,%20&#1082;&#1072;&#1088;&#1090;&#1080;&#1085;&#1082;&#1080;%20&#1082;%20&#1087;&#1088;&#1077;&#1079;&#1077;&#1085;&#1090;&#1072;&#1094;&#1080;&#1080;\&#1056;&#1072;&#1079;&#1084;&#1080;&#1085;&#1082;&#1072;%20&#1089;%20&#1084;&#1091;&#1079;&#1099;&#1082;&#1086;&#1081;%20&#1076;&#1083;&#1103;%20&#1076;&#1077;&#1090;&#1077;&#1081;%20&#1059;&#1083;&#1099;&#1073;&#1085;&#1080;&#1089;&#1100;%20&#1074;&#1084;&#1077;&#1089;&#1090;&#1077;%20&#1089;%20&#1085;&#1072;&#1084;&#1080;!.avi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znayka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911"/>
            <a:ext cx="9144000" cy="6358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ChangeAspect="1"/>
          </p:cNvPicPr>
          <p:nvPr/>
        </p:nvPicPr>
        <p:blipFill>
          <a:blip r:embed="rId2" cstate="print"/>
          <a:srcRect r="-2327" b="6779"/>
          <a:stretch>
            <a:fillRect/>
          </a:stretch>
        </p:blipFill>
        <p:spPr>
          <a:xfrm>
            <a:off x="0" y="0"/>
            <a:ext cx="9144000" cy="6525344"/>
          </a:xfrm>
          <a:prstGeom prst="rect">
            <a:avLst/>
          </a:prstGeom>
        </p:spPr>
      </p:pic>
      <p:pic>
        <p:nvPicPr>
          <p:cNvPr id="3" name="Рисунок 2" descr="буква н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9687" y="476672"/>
            <a:ext cx="2872657" cy="3480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412776"/>
            <a:ext cx="2247731" cy="40164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500" b="1" dirty="0" smtClean="0"/>
              <a:t>Н</a:t>
            </a:r>
            <a:endParaRPr lang="ru-RU" sz="25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уква - 0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466244"/>
          </a:xfrm>
          <a:prstGeom prst="rect">
            <a:avLst/>
          </a:prstGeom>
        </p:spPr>
      </p:pic>
      <p:pic>
        <p:nvPicPr>
          <p:cNvPr id="3" name="Рисунок 2" descr="Bukva_N_Drieizier_Tatiany.JPG"/>
          <p:cNvPicPr>
            <a:picLocks noChangeAspect="1"/>
          </p:cNvPicPr>
          <p:nvPr/>
        </p:nvPicPr>
        <p:blipFill>
          <a:blip r:embed="rId3" cstate="print"/>
          <a:srcRect l="4361" r="5501" b="3027"/>
          <a:stretch>
            <a:fillRect/>
          </a:stretch>
        </p:blipFill>
        <p:spPr>
          <a:xfrm>
            <a:off x="2555776" y="0"/>
            <a:ext cx="5472608" cy="638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Найди букву.JPG"/>
          <p:cNvPicPr>
            <a:picLocks noChangeAspect="1"/>
          </p:cNvPicPr>
          <p:nvPr/>
        </p:nvPicPr>
        <p:blipFill>
          <a:blip r:embed="rId2" cstate="print"/>
          <a:srcRect t="19824" r="2388"/>
          <a:stretch>
            <a:fillRect/>
          </a:stretch>
        </p:blipFill>
        <p:spPr>
          <a:xfrm>
            <a:off x="0" y="0"/>
            <a:ext cx="9144000" cy="6381328"/>
          </a:xfrm>
          <a:prstGeom prst="rect">
            <a:avLst/>
          </a:prstGeom>
        </p:spPr>
      </p:pic>
      <p:pic>
        <p:nvPicPr>
          <p:cNvPr id="3" name="Рисунок 2" descr="0_50bc0_54501bc3_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436096" y="4581128"/>
            <a:ext cx="1505187" cy="16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476672"/>
            <a:ext cx="230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/>
              <a:t>н</a:t>
            </a:r>
            <a:r>
              <a:rPr lang="ru-RU" sz="9600" b="1" dirty="0" smtClean="0">
                <a:solidFill>
                  <a:srgbClr val="FF0000"/>
                </a:solidFill>
              </a:rPr>
              <a:t>а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2564904"/>
            <a:ext cx="1872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/>
              <a:t>н</a:t>
            </a:r>
            <a:r>
              <a:rPr lang="ru-RU" sz="9600" b="1" dirty="0" smtClean="0">
                <a:solidFill>
                  <a:srgbClr val="FF0000"/>
                </a:solidFill>
              </a:rPr>
              <a:t>о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4725144"/>
            <a:ext cx="230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/>
              <a:t>н</a:t>
            </a:r>
            <a:r>
              <a:rPr lang="ru-RU" sz="9600" b="1" dirty="0" smtClean="0">
                <a:solidFill>
                  <a:srgbClr val="FF0000"/>
                </a:solidFill>
              </a:rPr>
              <a:t>у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neznaika0069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29000"/>
            <a:ext cx="3311554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548680"/>
            <a:ext cx="3110746" cy="3888432"/>
          </a:xfrm>
          <a:prstGeom prst="rect">
            <a:avLst/>
          </a:prstGeom>
        </p:spPr>
      </p:pic>
      <p:pic>
        <p:nvPicPr>
          <p:cNvPr id="6" name="Рисунок 5" descr="Буква - 0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1" y="2928594"/>
            <a:ext cx="4824534" cy="3411703"/>
          </a:xfrm>
          <a:prstGeom prst="rect">
            <a:avLst/>
          </a:prstGeom>
        </p:spPr>
      </p:pic>
      <p:pic>
        <p:nvPicPr>
          <p:cNvPr id="7" name="Рисунок 6" descr="Bukva_N_Drieizier_Tatiany.JPG"/>
          <p:cNvPicPr>
            <a:picLocks noChangeAspect="1"/>
          </p:cNvPicPr>
          <p:nvPr/>
        </p:nvPicPr>
        <p:blipFill>
          <a:blip r:embed="rId4" cstate="print"/>
          <a:srcRect l="4931" r="4931" b="-1455"/>
          <a:stretch>
            <a:fillRect/>
          </a:stretch>
        </p:blipFill>
        <p:spPr>
          <a:xfrm>
            <a:off x="4860032" y="2780928"/>
            <a:ext cx="3456385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езнайка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3999" cy="638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ети за столом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912337"/>
            <a:ext cx="4896544" cy="5321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d.jpg"/>
          <p:cNvPicPr>
            <a:picLocks noChangeAspect="1"/>
          </p:cNvPicPr>
          <p:nvPr/>
        </p:nvPicPr>
        <p:blipFill>
          <a:blip r:embed="rId2" cstate="print"/>
          <a:srcRect l="8317" t="5433" r="8509" b="6367"/>
          <a:stretch>
            <a:fillRect/>
          </a:stretch>
        </p:blipFill>
        <p:spPr>
          <a:xfrm>
            <a:off x="227517" y="908720"/>
            <a:ext cx="3696411" cy="5544616"/>
          </a:xfrm>
          <a:prstGeom prst="rect">
            <a:avLst/>
          </a:prstGeom>
        </p:spPr>
      </p:pic>
      <p:pic>
        <p:nvPicPr>
          <p:cNvPr id="5" name="Рисунок 4" descr="6a.jpg"/>
          <p:cNvPicPr>
            <a:picLocks noChangeAspect="1"/>
          </p:cNvPicPr>
          <p:nvPr/>
        </p:nvPicPr>
        <p:blipFill>
          <a:blip r:embed="rId3" cstate="print"/>
          <a:srcRect l="10170" t="7189" r="8475" b="7736"/>
          <a:stretch>
            <a:fillRect/>
          </a:stretch>
        </p:blipFill>
        <p:spPr>
          <a:xfrm>
            <a:off x="5220072" y="1090240"/>
            <a:ext cx="3528392" cy="521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ИМНАСТИКА ДЛЯ ГЛАЗ 1 (1)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79512" y="188640"/>
            <a:ext cx="8532440" cy="612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2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2.jpg"/>
          <p:cNvPicPr>
            <a:picLocks noChangeAspect="1"/>
          </p:cNvPicPr>
          <p:nvPr/>
        </p:nvPicPr>
        <p:blipFill>
          <a:blip r:embed="rId2" cstate="print"/>
          <a:srcRect r="16150" b="-399"/>
          <a:stretch>
            <a:fillRect/>
          </a:stretch>
        </p:blipFill>
        <p:spPr>
          <a:xfrm>
            <a:off x="1" y="0"/>
            <a:ext cx="9143999" cy="6857999"/>
          </a:xfrm>
          <a:prstGeom prst="rect">
            <a:avLst/>
          </a:prstGeom>
        </p:spPr>
      </p:pic>
      <p:pic>
        <p:nvPicPr>
          <p:cNvPr id="3" name="Содержимое 3" descr="кот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95536" y="-315416"/>
            <a:ext cx="3312368" cy="3239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а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908720"/>
            <a:ext cx="5255752" cy="1790675"/>
          </a:xfrm>
          <a:prstGeom prst="rect">
            <a:avLst/>
          </a:prstGeom>
        </p:spPr>
      </p:pic>
      <p:pic>
        <p:nvPicPr>
          <p:cNvPr id="4" name="Рисунок 3" descr="соло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068960"/>
            <a:ext cx="3698894" cy="2248034"/>
          </a:xfrm>
          <a:prstGeom prst="rect">
            <a:avLst/>
          </a:prstGeom>
        </p:spPr>
      </p:pic>
      <p:pic>
        <p:nvPicPr>
          <p:cNvPr id="5" name="Рисунок 4" descr="сверчок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51987" y="3284984"/>
            <a:ext cx="4488497" cy="336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н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37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азминка с музыкой для детей Улыбнись вместе с нами!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1502" y="188640"/>
            <a:ext cx="8872986" cy="6408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1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F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</TotalTime>
  <Words>4</Words>
  <Application>Microsoft Office PowerPoint</Application>
  <PresentationFormat>Экран (4:3)</PresentationFormat>
  <Paragraphs>4</Paragraphs>
  <Slides>15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1</dc:title>
  <dc:creator>. Марина</dc:creator>
  <cp:lastModifiedBy>teacher</cp:lastModifiedBy>
  <cp:revision>314</cp:revision>
  <dcterms:created xsi:type="dcterms:W3CDTF">2014-10-05T10:16:01Z</dcterms:created>
  <dcterms:modified xsi:type="dcterms:W3CDTF">2023-10-05T18:18:56Z</dcterms:modified>
</cp:coreProperties>
</file>